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95E78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3752" autoAdjust="0"/>
  </p:normalViewPr>
  <p:slideViewPr>
    <p:cSldViewPr>
      <p:cViewPr varScale="1">
        <p:scale>
          <a:sx n="112" d="100"/>
          <a:sy n="112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9DED7D-EC28-450C-926F-0C5BE5D4B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28D0A-465B-47BA-B542-9AB5684A5D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05985B1-1C1F-49F0-8295-58623AA8318F}" type="datetimeFigureOut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48D1DCE-1DF5-420D-BDA4-6D5407329F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92D76C-7580-46AE-8F68-563E541C8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49B9C-479F-4C99-A179-8132B94257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E3421-E90F-47A7-9A2E-0604E56B5E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F180A5E9-FC52-462E-B18D-8B61030E900A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565968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FCDCDB57-CF09-4EED-94BE-DD0A4D52B6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4C63E45-EE61-42C1-B799-B971F5E8B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462493BA-2649-4F85-8F7C-241400D17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2638" indent="-3000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3325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85925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66938" indent="-2397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41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13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385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95738" indent="-2397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64B9FC-FEDB-40FC-89EE-CD08F278CEAB}" type="slidenum">
              <a:rPr lang="en-GB" altLang="pl-PL" sz="1300" smtClean="0"/>
              <a:pPr>
                <a:spcBef>
                  <a:spcPct val="0"/>
                </a:spcBef>
              </a:pPr>
              <a:t>1</a:t>
            </a:fld>
            <a:endParaRPr lang="en-GB" altLang="pl-PL" sz="1300"/>
          </a:p>
        </p:txBody>
      </p:sp>
    </p:spTree>
    <p:extLst>
      <p:ext uri="{BB962C8B-B14F-4D97-AF65-F5344CB8AC3E}">
        <p14:creationId xmlns:p14="http://schemas.microsoft.com/office/powerpoint/2010/main" val="5472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5028C-44EF-4B5C-98BB-BE2CAE9E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5EDF-F46C-4F65-BDEF-DC3466E39FF8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25FF9-D83B-4F66-B053-5A41BB8B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A6DD2-086F-4CBB-99F3-6B63DBC8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FBE5-75CA-41B7-B180-82A8F8960BCF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2632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234C2-AE16-4866-B85F-AB51F15E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3CD2-2B41-4BEA-9187-6FABFEB8676D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C165E-00D5-4F96-8EFC-3E9547E3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CA2C5-E6DE-4430-BA9C-AC818363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90161-C438-4E92-9C96-7F93F0C842DD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1464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2575B-1834-4399-BB5D-1C15905E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34D8-3EE8-422E-8F72-A6450981858F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57B00-188B-4CC1-A785-5854C542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A8F26-08EC-4D2C-991B-69F92505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C662-77BD-4D95-812C-72E08FFEB4D6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4697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B2CED-DA24-4AE6-B154-57FBD463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F243-352C-4D38-893A-234EBDB4D243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7DDC-AEE1-494D-8885-1419B5D2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5A61A-B1CC-44F1-A422-4E5E9D66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D6E2-4733-45BD-B23B-3B499A33CEA5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19169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A6DE1-16C3-4133-B1CD-8479BA2B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F996-BEE8-4224-A59E-8685ACBF6408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28FFF-7629-4B11-9921-6DFFC27E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A8AB1-1D8D-41B4-A3C1-FEB13A07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A983-389B-4571-93B0-850A9E2E5E9A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78158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8C8D8B-BD8C-41BE-8ECA-09ACC198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36B8-6D1A-4379-AB42-76A0DE0CD838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303205-F70A-4AD7-974B-E8CCE683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C86275-7CCB-4EAA-A0D6-38154244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7F85-2A69-47F2-A0DC-56E8492F690B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88537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76F228-C6FA-4F17-9EE4-2885038B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64AD-D5F4-45D7-8763-1F9D3D3E721C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2B90D2-1439-46B2-B89B-4BEAE935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91DD13-595B-46B2-9BE0-1F782511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F7D1-40F2-485F-851A-DA84D4054D93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5493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E80A48-D55E-4E13-BB41-17C547AE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FC3C-30EE-4CFD-A4A3-F5712485DCFE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A0BF27-4134-4864-AC33-74F3D367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BF9561-E7CF-4CEB-8FAA-AC75BED9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A4CF8-6510-4623-B96C-012542043C82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90395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FDFE98-7764-4B14-BD3B-3B84E342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B584-E3AD-4780-A5F5-F8BC15CDAB63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E0CDD4-0D43-41ED-840D-B4870357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2B681D-7812-499C-9324-BF71C4F5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FDBB-1755-498E-BF81-406BA4306A88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450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AD360F-9847-4E4F-BD4D-5904571D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7352-DDCB-4E15-B8B4-EC262B18E87E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F13F02-8DD9-4741-AF18-D49661CA7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47258C-4B7C-4EDA-84F0-4A0A69A0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D948-8D87-48B7-A049-379B90F933E1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463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F3D54D-1FBF-4C40-AD4E-FE183F85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F171-08AC-4FAB-B67B-6C82402DEBA5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2B4773-C24B-42EC-89FE-75B0B662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CE815A-8FD1-423C-9754-C2804E7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C879E-51E3-4CDB-A9B5-83AE6E63E02F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87257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7984A1-BDA2-4E7D-9690-BAFEC26B72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  <a:endParaRPr lang="en-GB" altLang="pl-P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A04BCD9-CB90-40ED-BDB8-1387A47B7E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  <a:endParaRPr lang="en-GB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2748-F5F8-4C5B-88CD-DF19ECDC7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39720B-26B9-4C41-9119-A3BEB1814954}" type="datetime1">
              <a:rPr lang="en-GB"/>
              <a:pPr>
                <a:defRPr/>
              </a:pPr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2C31-45F8-49FC-B7F1-5FCDCEF9E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Mechanika Stosowana 6/2010, Bydgoszcz, 17 Listopada 2010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6C68-15E2-44CD-93E1-77C128DEF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F0B6B5-8B98-447C-AEF1-56476BBDE34E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2">
            <a:extLst>
              <a:ext uri="{FF2B5EF4-FFF2-40B4-BE49-F238E27FC236}">
                <a16:creationId xmlns:a16="http://schemas.microsoft.com/office/drawing/2014/main" id="{07AB6AB6-A5E9-42B5-8A99-C72ADD846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813" y="1123156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880D16-A59F-453F-8689-53D078049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53" y="3501008"/>
            <a:ext cx="2824271" cy="1275698"/>
          </a:xfrm>
        </p:spPr>
        <p:txBody>
          <a:bodyPr/>
          <a:lstStyle/>
          <a:p>
            <a:r>
              <a:rPr lang="pl-PL" sz="3200" b="1" dirty="0">
                <a:solidFill>
                  <a:schemeClr val="tx2"/>
                </a:solidFill>
              </a:rPr>
              <a:t/>
            </a:r>
            <a:br>
              <a:rPr lang="pl-PL" sz="3200" b="1" dirty="0">
                <a:solidFill>
                  <a:schemeClr val="tx2"/>
                </a:solidFill>
              </a:rPr>
            </a:br>
            <a:r>
              <a:rPr lang="pl-PL" sz="5400" b="1" baseline="-25000" dirty="0">
                <a:solidFill>
                  <a:schemeClr val="tx2"/>
                </a:solidFill>
              </a:rPr>
              <a:t/>
            </a:r>
            <a:br>
              <a:rPr lang="pl-PL" sz="5400" b="1" baseline="-25000" dirty="0">
                <a:solidFill>
                  <a:schemeClr val="tx2"/>
                </a:solidFill>
              </a:rPr>
            </a:br>
            <a:endParaRPr lang="pl-PL" altLang="pl-PL" sz="32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104360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1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415" y="238477"/>
            <a:ext cx="906257" cy="7515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Obraz 13" descr="C:\Users\Katarzyna\Downloads\ncbr_logo_z_czerwonym_napisem_eng_q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9223"/>
            <a:ext cx="1936244" cy="47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Obraz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63"/>
          <a:stretch>
            <a:fillRect/>
          </a:stretch>
        </p:blipFill>
        <p:spPr bwMode="auto">
          <a:xfrm>
            <a:off x="899592" y="5949280"/>
            <a:ext cx="3001962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257092" y="5877118"/>
            <a:ext cx="39421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950" dirty="0"/>
              <a:t>Project Contract:  </a:t>
            </a:r>
            <a:r>
              <a:rPr lang="pt-BR" sz="950" dirty="0"/>
              <a:t>NOR/POLNORCCS/NEGATIVE-CO2-PP/0009/2019-00</a:t>
            </a:r>
            <a:endParaRPr lang="pl-PL" sz="95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950" b="1" i="1" dirty="0"/>
              <a:t>nCO2PP - </a:t>
            </a:r>
            <a:r>
              <a:rPr lang="pt-BR" sz="950" b="1" i="1" dirty="0"/>
              <a:t>Negative CO2 emission gas power plant</a:t>
            </a:r>
            <a:r>
              <a:rPr lang="pl-PL" sz="950" b="1" i="1" dirty="0"/>
              <a:t/>
            </a:r>
            <a:br>
              <a:rPr lang="pl-PL" sz="950" b="1" i="1" dirty="0"/>
            </a:br>
            <a:r>
              <a:rPr lang="pl-PL" sz="950" dirty="0"/>
              <a:t>- </a:t>
            </a:r>
            <a:r>
              <a:rPr lang="pt-BR" sz="950" dirty="0"/>
              <a:t>project co-financed by </a:t>
            </a:r>
            <a:r>
              <a:rPr lang="en-US" sz="950" dirty="0" err="1"/>
              <a:t>Programme</a:t>
            </a:r>
            <a:r>
              <a:rPr lang="en-US" sz="950" dirty="0"/>
              <a:t> "</a:t>
            </a:r>
            <a:r>
              <a:rPr lang="en-US" sz="950" dirty="0" err="1"/>
              <a:t>Appli</a:t>
            </a:r>
            <a:r>
              <a:rPr lang="pl-PL" sz="950" dirty="0"/>
              <a:t>e</a:t>
            </a:r>
            <a:r>
              <a:rPr lang="en-US" sz="950" dirty="0"/>
              <a:t>d research" </a:t>
            </a:r>
            <a:endParaRPr lang="pl-PL" sz="950" dirty="0"/>
          </a:p>
          <a:p>
            <a:pPr algn="ctr">
              <a:spcAft>
                <a:spcPts val="0"/>
              </a:spcAft>
            </a:pPr>
            <a:r>
              <a:rPr lang="en-US" sz="950" dirty="0"/>
              <a:t>under the Norwegian Financial Mechanisms 2014 – 2021. </a:t>
            </a:r>
            <a:endParaRPr lang="pl-PL" sz="95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43608" y="1321467"/>
            <a:ext cx="7155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err="1" smtClean="0"/>
              <a:t>Title</a:t>
            </a:r>
            <a:endParaRPr lang="pl-PL" sz="4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33210" y="312078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 smtClean="0"/>
              <a:t>Package</a:t>
            </a:r>
            <a:r>
              <a:rPr lang="pl-PL" dirty="0" smtClean="0"/>
              <a:t> X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365217" y="3614681"/>
            <a:ext cx="251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err="1" smtClean="0"/>
              <a:t>Date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13415" y="4745899"/>
            <a:ext cx="3188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/>
              <a:t>Authors</a:t>
            </a:r>
            <a:endParaRPr lang="pl-PL" sz="16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156175" y="4778352"/>
            <a:ext cx="2402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 err="1" smtClean="0"/>
              <a:t>Affiliation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9927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16193</TotalTime>
  <Words>20</Words>
  <Application>Microsoft Office PowerPoint</Application>
  <PresentationFormat>Pokaz na ekranie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 </vt:lpstr>
    </vt:vector>
  </TitlesOfParts>
  <Company>Warner Brothers Movie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nCO2 PP</dc:title>
  <dc:creator>Paweł Ziółkowski</dc:creator>
  <cp:lastModifiedBy>Paweł Dąbrowski</cp:lastModifiedBy>
  <cp:revision>330</cp:revision>
  <cp:lastPrinted>2019-08-12T11:17:21Z</cp:lastPrinted>
  <dcterms:created xsi:type="dcterms:W3CDTF">2010-11-12T18:16:59Z</dcterms:created>
  <dcterms:modified xsi:type="dcterms:W3CDTF">2021-09-22T04:51:18Z</dcterms:modified>
</cp:coreProperties>
</file>